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نمط فاتح 1 - تميي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42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149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548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85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642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966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514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858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322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134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91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909B5-81F6-4C50-88A6-639698B83922}" type="datetimeFigureOut">
              <a:rPr lang="ar-SA" smtClean="0"/>
              <a:t>21/05/1441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4B43-23BA-4F4A-8B0C-E8A825C426D1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467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309255" y="3015559"/>
            <a:ext cx="6398202" cy="23544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TN" sz="21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البرنامج المبدئي</a:t>
            </a:r>
            <a:endParaRPr lang="en-US" sz="21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TN" sz="210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لوفد </a:t>
            </a:r>
            <a:r>
              <a:rPr lang="ar-SA" sz="210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غرفة </a:t>
            </a:r>
            <a:r>
              <a:rPr lang="ar-SA" sz="21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التجارة والصناعة للوسط بتونس</a:t>
            </a:r>
            <a:endParaRPr lang="en-US" sz="21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1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1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إلى </a:t>
            </a:r>
          </a:p>
          <a:p>
            <a:pPr algn="ctr"/>
            <a:r>
              <a:rPr lang="ar-SA" sz="21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مكة المكرمة و المدينة المنورة</a:t>
            </a:r>
          </a:p>
          <a:p>
            <a:pPr algn="ctr"/>
            <a:endParaRPr lang="en-US" sz="21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21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الفترة:</a:t>
            </a:r>
          </a:p>
          <a:p>
            <a:pPr algn="ctr"/>
            <a:r>
              <a:rPr lang="en-US" sz="21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ar-SA" sz="21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sz="21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r>
              <a:rPr lang="ar-SA" sz="21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sz="21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21 -27</a:t>
            </a:r>
            <a:endParaRPr lang="ar-SA" sz="21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3467967" y="1442101"/>
            <a:ext cx="2143124" cy="1347858"/>
            <a:chOff x="4623955" y="779801"/>
            <a:chExt cx="2857499" cy="1797144"/>
          </a:xfrm>
        </p:grpSpPr>
        <p:pic>
          <p:nvPicPr>
            <p:cNvPr id="2" name="صورة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3955" y="891205"/>
              <a:ext cx="1574336" cy="1574336"/>
            </a:xfrm>
            <a:prstGeom prst="rect">
              <a:avLst/>
            </a:prstGeom>
          </p:spPr>
        </p:pic>
        <p:pic>
          <p:nvPicPr>
            <p:cNvPr id="6" name="صورة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0239" y="779801"/>
              <a:ext cx="1911215" cy="1797144"/>
            </a:xfrm>
            <a:prstGeom prst="rect">
              <a:avLst/>
            </a:prstGeom>
          </p:spPr>
        </p:pic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416F820A-D7F8-41C3-B14F-646211A02605}"/>
              </a:ext>
            </a:extLst>
          </p:cNvPr>
          <p:cNvSpPr txBox="1"/>
          <p:nvPr/>
        </p:nvSpPr>
        <p:spPr>
          <a:xfrm>
            <a:off x="127854" y="5807415"/>
            <a:ext cx="1212574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ar-SA" sz="1050" dirty="0">
                <a:solidFill>
                  <a:schemeClr val="bg1"/>
                </a:solidFill>
                <a:cs typeface="+mj-cs"/>
                <a:sym typeface="Wingdings" panose="05000000000000000000" pitchFamily="2" charset="2"/>
              </a:rPr>
              <a:t> </a:t>
            </a:r>
            <a:r>
              <a:rPr lang="en-US" sz="1050" dirty="0">
                <a:solidFill>
                  <a:schemeClr val="bg1"/>
                </a:solidFill>
                <a:cs typeface="+mj-cs"/>
                <a:sym typeface="Wingdings" panose="05000000000000000000" pitchFamily="2" charset="2"/>
              </a:rPr>
              <a:t>Maryam Alharbi</a:t>
            </a:r>
            <a:endParaRPr lang="ar-SA" sz="1050" dirty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76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242271"/>
              </p:ext>
            </p:extLst>
          </p:nvPr>
        </p:nvGraphicFramePr>
        <p:xfrm>
          <a:off x="68033" y="1375242"/>
          <a:ext cx="8736157" cy="546460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6725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الأجندة</a:t>
                      </a: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التوقيت</a:t>
                      </a: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التاريخ</a:t>
                      </a: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73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الوصول إلى جدة</a:t>
                      </a: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2020/02/21</a:t>
                      </a: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23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يوم مفتوح : عمرة / زيارة متحف الحرمين</a:t>
                      </a:r>
                      <a:endParaRPr lang="en-US" sz="15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2020/02/22</a:t>
                      </a:r>
                      <a:endParaRPr lang="en-US" sz="15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40">
                <a:tc>
                  <a:txBody>
                    <a:bodyPr/>
                    <a:lstStyle/>
                    <a:p>
                      <a:pPr algn="ctr" rtl="1"/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ملتقى شراكة</a:t>
                      </a: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وأعمال تونسي سعودي بمقر غرفة التجارة لمكة المكرمة</a:t>
                      </a:r>
                    </a:p>
                    <a:p>
                      <a:pPr algn="ctr" rtl="1"/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عرض لعينات للمنتوجات التونسية </a:t>
                      </a:r>
                    </a:p>
                    <a:p>
                      <a:pPr algn="ctr" rtl="1"/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لقاءات ثنائية </a:t>
                      </a:r>
                      <a:r>
                        <a:rPr lang="fr-FR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B2B</a:t>
                      </a: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مع مستثمرين وموزعين ومورّدين</a:t>
                      </a:r>
                      <a:endParaRPr lang="en-US" sz="15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2020/02/23</a:t>
                      </a: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10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زيارات</a:t>
                      </a: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ميدانية لمؤسسات سعودية بمكة المكرمة (مؤسسات </a:t>
                      </a:r>
                      <a:r>
                        <a:rPr lang="ar-TN" sz="15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إستيراد</a:t>
                      </a: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وتصدير، مساحات كبرى تجارية)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زيارة محافظ مكة</a:t>
                      </a:r>
                      <a:endParaRPr lang="en-US" sz="15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2020/02/24</a:t>
                      </a:r>
                      <a:endParaRPr lang="en-US" sz="15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123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التنقل إلى المدينة</a:t>
                      </a:r>
                      <a:endParaRPr lang="ar-SA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2020/02/25</a:t>
                      </a: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80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ملتقى شراكة</a:t>
                      </a: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وأعمال تونسي سعودي بمقر غرفة المدينة المنورة (مؤسسات </a:t>
                      </a:r>
                      <a:r>
                        <a:rPr lang="ar-TN" sz="15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إستيراد</a:t>
                      </a: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وتصدير، مساحات كبرى تجارية)</a:t>
                      </a:r>
                    </a:p>
                    <a:p>
                      <a:pPr algn="ctr" rtl="1"/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عرض لعينات للمنتوجات التونسية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لقاءات ثنائية </a:t>
                      </a:r>
                      <a:r>
                        <a:rPr lang="fr-FR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B2B</a:t>
                      </a: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مع مستثمرين وموزعين ومورّدين</a:t>
                      </a:r>
                      <a:endParaRPr lang="en-US" sz="15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2020/02/26</a:t>
                      </a: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25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زيارات</a:t>
                      </a: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ميدانية لمؤسسات سعودية بالمدينة المنورة (مؤسسات </a:t>
                      </a:r>
                      <a:r>
                        <a:rPr lang="ar-TN" sz="15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إستيراد</a:t>
                      </a: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وتصدير، مساحات كبرى تجارية)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زيارة المتاحف في المدينة المنورة</a:t>
                      </a:r>
                      <a:endParaRPr lang="ar-SA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2020/02/27</a:t>
                      </a: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25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العودة </a:t>
                      </a:r>
                      <a:r>
                        <a:rPr lang="ar-SA" sz="1500" kern="1200" baseline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من المدينة </a:t>
                      </a:r>
                      <a:r>
                        <a:rPr lang="ar-SA" sz="15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المنورة</a:t>
                      </a:r>
                      <a:endParaRPr lang="ar-SA" sz="15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5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2020/02/28</a:t>
                      </a:r>
                      <a:endParaRPr lang="en-US" sz="15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28" marR="30128" marT="0" marB="0" anchor="ctr"/>
                </a:tc>
                <a:extLst>
                  <a:ext uri="{0D108BD9-81ED-4DB2-BD59-A6C34878D82A}">
                    <a16:rowId xmlns:a16="http://schemas.microsoft.com/office/drawing/2014/main" val="2621748580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416F820A-D7F8-41C3-B14F-646211A02605}"/>
              </a:ext>
            </a:extLst>
          </p:cNvPr>
          <p:cNvSpPr txBox="1"/>
          <p:nvPr/>
        </p:nvSpPr>
        <p:spPr>
          <a:xfrm>
            <a:off x="127854" y="5807415"/>
            <a:ext cx="1212574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ar-SA" sz="1050" dirty="0">
                <a:solidFill>
                  <a:schemeClr val="bg1"/>
                </a:solidFill>
                <a:cs typeface="+mj-cs"/>
                <a:sym typeface="Wingdings" panose="05000000000000000000" pitchFamily="2" charset="2"/>
              </a:rPr>
              <a:t> </a:t>
            </a:r>
            <a:r>
              <a:rPr lang="en-US" sz="1050" dirty="0">
                <a:solidFill>
                  <a:schemeClr val="bg1"/>
                </a:solidFill>
                <a:cs typeface="+mj-cs"/>
                <a:sym typeface="Wingdings" panose="05000000000000000000" pitchFamily="2" charset="2"/>
              </a:rPr>
              <a:t>Maryam Alharbi</a:t>
            </a:r>
            <a:endParaRPr lang="ar-SA" sz="1050" dirty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911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148</Words>
  <Application>Microsoft Office PowerPoint</Application>
  <PresentationFormat>Affichage à l'écran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نسق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mry.alharbi</dc:creator>
  <cp:lastModifiedBy>Hanen Ben Saoud</cp:lastModifiedBy>
  <cp:revision>25</cp:revision>
  <cp:lastPrinted>2020-01-16T09:16:08Z</cp:lastPrinted>
  <dcterms:created xsi:type="dcterms:W3CDTF">2019-11-28T10:34:08Z</dcterms:created>
  <dcterms:modified xsi:type="dcterms:W3CDTF">2020-01-16T10:50:42Z</dcterms:modified>
</cp:coreProperties>
</file>